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8" r:id="rId5"/>
  </p:sldIdLst>
  <p:sldSz cx="9601200" cy="12801600" type="A3"/>
  <p:notesSz cx="6807200" cy="9939338"/>
  <p:defaultTextStyle>
    <a:defPPr>
      <a:defRPr lang="ja-JP"/>
    </a:defPPr>
    <a:lvl1pPr marL="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kumimoji="1"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505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660C8B-645B-4C2C-BCD2-82FDEEAC101B}" v="49" dt="2023-01-15T03:27:20.2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572" autoAdjust="0"/>
    <p:restoredTop sz="94660"/>
  </p:normalViewPr>
  <p:slideViewPr>
    <p:cSldViewPr>
      <p:cViewPr varScale="1">
        <p:scale>
          <a:sx n="58" d="100"/>
          <a:sy n="58" d="100"/>
        </p:scale>
        <p:origin x="2646" y="108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375" cy="4989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221" y="0"/>
            <a:ext cx="2950374" cy="498966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2AE991E9-1547-4BF0-92B3-F497EBE486C1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39" y="4783357"/>
            <a:ext cx="5446723" cy="3913364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372"/>
            <a:ext cx="2950375" cy="4989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221" y="9440372"/>
            <a:ext cx="2950374" cy="498966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52F4F955-9D58-495C-B52A-E29CE1F60DB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5015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Memo </a:t>
            </a:r>
          </a:p>
          <a:p>
            <a:r>
              <a:rPr lang="en-US" altLang="ja-JP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※</a:t>
            </a:r>
            <a:r>
              <a:rPr lang="ja-JP" altLang="en-US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　</a:t>
            </a:r>
            <a:r>
              <a:rPr lang="en-US" altLang="ja-JP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iPhone</a:t>
            </a:r>
            <a:r>
              <a:rPr lang="ja-JP" altLang="en-US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は、米国および他の国々で登録された</a:t>
            </a:r>
            <a:r>
              <a:rPr lang="en-US" altLang="ja-JP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Apple Inc.</a:t>
            </a:r>
            <a:r>
              <a:rPr lang="ja-JP" altLang="en-US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の商標です。</a:t>
            </a:r>
            <a:endParaRPr lang="en-US" altLang="ja-JP" dirty="0">
              <a:latin typeface="AR教科書体M" panose="03000609000000000000" pitchFamily="65" charset="-128"/>
              <a:ea typeface="AR教科書体M" panose="03000609000000000000" pitchFamily="65" charset="-128"/>
            </a:endParaRPr>
          </a:p>
          <a:p>
            <a:r>
              <a:rPr lang="ja-JP" altLang="en-US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　　　</a:t>
            </a:r>
            <a:r>
              <a:rPr lang="en-US" altLang="ja-JP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iPhone</a:t>
            </a:r>
            <a:r>
              <a:rPr lang="ja-JP" altLang="en-US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の商標は、アイホン株式会社のライセンスにもとづき使用されています。</a:t>
            </a:r>
            <a:endParaRPr lang="en-US" altLang="ja-JP" dirty="0">
              <a:latin typeface="AR教科書体M" panose="03000609000000000000" pitchFamily="65" charset="-128"/>
              <a:ea typeface="AR教科書体M" panose="03000609000000000000" pitchFamily="65" charset="-128"/>
            </a:endParaRPr>
          </a:p>
          <a:p>
            <a:r>
              <a:rPr lang="en-US" altLang="ja-JP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※</a:t>
            </a:r>
            <a:r>
              <a:rPr lang="ja-JP" altLang="en-US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　</a:t>
            </a:r>
            <a:r>
              <a:rPr lang="en-US" altLang="ja-JP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Android</a:t>
            </a:r>
            <a:r>
              <a:rPr lang="ja-JP" altLang="en-US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は、</a:t>
            </a:r>
            <a:r>
              <a:rPr lang="en-US" altLang="ja-JP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Google LLC</a:t>
            </a:r>
            <a:r>
              <a:rPr lang="ja-JP" altLang="en-US" dirty="0">
                <a:latin typeface="AR教科書体M" panose="03000609000000000000" pitchFamily="65" charset="-128"/>
                <a:ea typeface="AR教科書体M" panose="03000609000000000000" pitchFamily="65" charset="-128"/>
              </a:rPr>
              <a:t>の商標です。</a:t>
            </a:r>
            <a:endParaRPr lang="en-US" altLang="ja-JP" dirty="0">
              <a:latin typeface="AR教科書体M" panose="03000609000000000000" pitchFamily="65" charset="-128"/>
              <a:ea typeface="AR教科書体M" panose="03000609000000000000" pitchFamily="65" charset="-128"/>
            </a:endParaRP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F4F955-9D58-495C-B52A-E29CE1F60DB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6701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20090" y="3976794"/>
            <a:ext cx="8161020" cy="2744047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234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4293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58429" y="5425865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943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03397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120640" y="5576993"/>
            <a:ext cx="4457224" cy="1576789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300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80060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80060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877277" y="2865544"/>
            <a:ext cx="4243864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877277" y="4059766"/>
            <a:ext cx="4243864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609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7374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755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0060" y="509693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753802" y="509694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80060" y="2678854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040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881902" y="8961120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881902" y="1143847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881902" y="10019031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2381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2558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309248" y="957158"/>
            <a:ext cx="2268616" cy="2038773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3397" y="957158"/>
            <a:ext cx="6645831" cy="2038773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333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80060" y="2987041"/>
            <a:ext cx="8641080" cy="8448464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800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D65C2-CC15-4B4B-99CD-CAB8EA529C76}" type="datetimeFigureOut">
              <a:rPr kumimoji="1" lang="ja-JP" altLang="en-US" smtClean="0"/>
              <a:t>2026/11/4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280410" y="11865187"/>
            <a:ext cx="30403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880860" y="11865187"/>
            <a:ext cx="2240280" cy="681567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D6578-E302-4502-B418-5F3522AEF9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0669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kumimoji="1"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wmf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wmf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角丸四角形 18"/>
          <p:cNvSpPr/>
          <p:nvPr/>
        </p:nvSpPr>
        <p:spPr>
          <a:xfrm>
            <a:off x="127821" y="3013200"/>
            <a:ext cx="9360000" cy="4438173"/>
          </a:xfrm>
          <a:prstGeom prst="roundRect">
            <a:avLst>
              <a:gd name="adj" fmla="val 377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角丸四角形 20"/>
          <p:cNvSpPr/>
          <p:nvPr/>
        </p:nvSpPr>
        <p:spPr>
          <a:xfrm>
            <a:off x="121120" y="7818296"/>
            <a:ext cx="9360000" cy="4847200"/>
          </a:xfrm>
          <a:prstGeom prst="roundRect">
            <a:avLst>
              <a:gd name="adj" fmla="val 377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1071053" y="179576"/>
            <a:ext cx="7459093" cy="707886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ja-JP" altLang="en-US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「</a:t>
            </a:r>
            <a:r>
              <a:rPr lang="ja-JP" altLang="en-US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１１０番アプリ」ダウンロード手順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1164170" y="1047356"/>
            <a:ext cx="82028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iPhone</a:t>
            </a:r>
            <a:r>
              <a:rPr lang="ja-JP" altLang="en-US" sz="2400" dirty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の人は</a:t>
            </a:r>
            <a:r>
              <a:rPr lang="en-US" altLang="ja-JP" sz="2400" dirty="0" err="1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AppStore</a:t>
            </a:r>
            <a:r>
              <a:rPr lang="ja-JP" altLang="en-US" sz="2400" dirty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から、</a:t>
            </a:r>
            <a:r>
              <a:rPr lang="en-US" altLang="ja-JP" sz="2400" dirty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Android</a:t>
            </a:r>
            <a:r>
              <a:rPr lang="ja-JP" altLang="en-US" sz="2400" dirty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の人は</a:t>
            </a:r>
            <a:r>
              <a:rPr lang="en-US" altLang="ja-JP" sz="2400" dirty="0" err="1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GooglePlay</a:t>
            </a:r>
            <a:r>
              <a:rPr lang="ja-JP" altLang="en-US" sz="2400" dirty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で、</a:t>
            </a:r>
            <a:endParaRPr lang="en-US" altLang="ja-JP" sz="2400" dirty="0">
              <a:solidFill>
                <a:srgbClr val="FF505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2400" dirty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「１１０番アプリ」を検索してください</a:t>
            </a:r>
            <a:r>
              <a:rPr lang="ja-JP" altLang="en-US" sz="2400" dirty="0">
                <a:solidFill>
                  <a:srgbClr val="FF505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！</a:t>
            </a:r>
            <a:endParaRPr kumimoji="1" lang="ja-JP" altLang="en-US" sz="1050" dirty="0">
              <a:solidFill>
                <a:srgbClr val="FF505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28" name="Picture 4" descr="C:\Users\eamorita\AppData\Local\Microsoft\Windows\Temporary Internet Files\Content.IE5\IU8FJJ5N\MC900343747[1].wm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67074">
            <a:off x="483107" y="1145623"/>
            <a:ext cx="570090" cy="72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82" y="3800255"/>
            <a:ext cx="1144666" cy="2049045"/>
          </a:xfrm>
          <a:prstGeom prst="rect">
            <a:avLst/>
          </a:prstGeom>
        </p:spPr>
      </p:pic>
      <p:sp>
        <p:nvSpPr>
          <p:cNvPr id="66" name="テキスト ボックス 65"/>
          <p:cNvSpPr txBox="1"/>
          <p:nvPr/>
        </p:nvSpPr>
        <p:spPr>
          <a:xfrm>
            <a:off x="443614" y="3103363"/>
            <a:ext cx="3334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iPhone</a:t>
            </a:r>
            <a:r>
              <a:rPr kumimoji="1" lang="ja-JP" altLang="en-US" sz="18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の場合</a:t>
            </a:r>
            <a:r>
              <a:rPr kumimoji="1" lang="ja-JP" altLang="en-US" sz="16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（画面はイメージ）</a:t>
            </a:r>
            <a:endParaRPr kumimoji="1" lang="en-US" altLang="ja-JP" sz="1600" dirty="0">
              <a:solidFill>
                <a:schemeClr val="accent2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7"/>
          <a:stretch/>
        </p:blipFill>
        <p:spPr>
          <a:xfrm>
            <a:off x="2425511" y="3804320"/>
            <a:ext cx="1154187" cy="204498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75" name="右矢印 74"/>
          <p:cNvSpPr/>
          <p:nvPr/>
        </p:nvSpPr>
        <p:spPr>
          <a:xfrm>
            <a:off x="1935680" y="4644210"/>
            <a:ext cx="290169" cy="2717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右矢印 77"/>
          <p:cNvSpPr/>
          <p:nvPr/>
        </p:nvSpPr>
        <p:spPr>
          <a:xfrm>
            <a:off x="3765011" y="4606181"/>
            <a:ext cx="290169" cy="2717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右矢印 78"/>
          <p:cNvSpPr/>
          <p:nvPr/>
        </p:nvSpPr>
        <p:spPr>
          <a:xfrm>
            <a:off x="5596489" y="4590413"/>
            <a:ext cx="290169" cy="2717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右矢印 81"/>
          <p:cNvSpPr/>
          <p:nvPr/>
        </p:nvSpPr>
        <p:spPr>
          <a:xfrm>
            <a:off x="7369872" y="4612957"/>
            <a:ext cx="290169" cy="2717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443614" y="5870642"/>
            <a:ext cx="1296144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1300">
                <a:solidFill>
                  <a:schemeClr val="tx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defRPr>
            </a:lvl1pPr>
          </a:lstStyle>
          <a:p>
            <a:r>
              <a:rPr lang="ja-JP" altLang="en-US" dirty="0"/>
              <a:t>最初に表示されるホーム画面で「</a:t>
            </a:r>
            <a:r>
              <a:rPr lang="en-US" altLang="ja-JP" dirty="0"/>
              <a:t>App Store</a:t>
            </a:r>
            <a:r>
              <a:rPr lang="ja-JP" altLang="en-US" dirty="0"/>
              <a:t>」をタップ</a:t>
            </a:r>
            <a:endParaRPr lang="en-US" altLang="ja-JP" dirty="0"/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2466882" y="5877174"/>
            <a:ext cx="112241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1300">
                <a:solidFill>
                  <a:schemeClr val="tx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defRPr>
            </a:lvl1pPr>
          </a:lstStyle>
          <a:p>
            <a:r>
              <a:rPr lang="ja-JP" altLang="en-US" dirty="0"/>
              <a:t>検索をタップ</a:t>
            </a:r>
            <a:endParaRPr lang="en-US" altLang="ja-JP" dirty="0"/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4174990" y="5873393"/>
            <a:ext cx="146444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1300">
                <a:solidFill>
                  <a:schemeClr val="tx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defRPr>
            </a:lvl1pPr>
          </a:lstStyle>
          <a:p>
            <a:r>
              <a:rPr lang="ja-JP" altLang="en-US" dirty="0"/>
              <a:t> 検索入力欄に</a:t>
            </a:r>
            <a:endParaRPr lang="en-US" altLang="ja-JP" dirty="0"/>
          </a:p>
          <a:p>
            <a:r>
              <a:rPr lang="en-US" altLang="ja-JP" dirty="0"/>
              <a:t>”</a:t>
            </a:r>
            <a:r>
              <a:rPr lang="ja-JP" altLang="en-US" dirty="0"/>
              <a:t>１１０番アプリ</a:t>
            </a:r>
            <a:r>
              <a:rPr lang="en-US" altLang="ja-JP" dirty="0"/>
              <a:t>”</a:t>
            </a:r>
          </a:p>
          <a:p>
            <a:r>
              <a:rPr lang="ja-JP" altLang="en-US" dirty="0"/>
              <a:t> と入力</a:t>
            </a:r>
            <a:endParaRPr lang="en-US" altLang="ja-JP" dirty="0"/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5983944" y="5873394"/>
            <a:ext cx="128606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1300">
                <a:solidFill>
                  <a:schemeClr val="tx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defRPr>
            </a:lvl1pPr>
          </a:lstStyle>
          <a:p>
            <a:r>
              <a:rPr lang="en-US" altLang="ja-JP" baseline="30000" dirty="0"/>
              <a:t>※</a:t>
            </a:r>
            <a:r>
              <a:rPr lang="ja-JP" altLang="en-US" dirty="0"/>
              <a:t>１１０番アプリの</a:t>
            </a:r>
            <a:r>
              <a:rPr lang="en-US" altLang="ja-JP" dirty="0"/>
              <a:t>【</a:t>
            </a:r>
            <a:r>
              <a:rPr lang="ja-JP" altLang="en-US" dirty="0"/>
              <a:t>入手</a:t>
            </a:r>
            <a:r>
              <a:rPr lang="en-US" altLang="ja-JP" dirty="0"/>
              <a:t>】</a:t>
            </a:r>
            <a:r>
              <a:rPr lang="ja-JP" altLang="en-US" dirty="0"/>
              <a:t>をタップ</a:t>
            </a:r>
            <a:endParaRPr lang="en-US" altLang="ja-JP" dirty="0"/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7843938" y="5877174"/>
            <a:ext cx="12050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1300">
                <a:solidFill>
                  <a:schemeClr val="tx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defRPr>
            </a:lvl1pPr>
          </a:lstStyle>
          <a:p>
            <a:r>
              <a:rPr lang="en-US" altLang="ja-JP" dirty="0"/>
              <a:t>【</a:t>
            </a:r>
            <a:r>
              <a:rPr lang="ja-JP" altLang="en-US" dirty="0"/>
              <a:t>インストール</a:t>
            </a:r>
            <a:r>
              <a:rPr lang="en-US" altLang="ja-JP" dirty="0"/>
              <a:t>】</a:t>
            </a:r>
            <a:r>
              <a:rPr lang="ja-JP" altLang="en-US" dirty="0"/>
              <a:t>をタップ</a:t>
            </a:r>
            <a:endParaRPr lang="en-US" altLang="ja-JP" dirty="0"/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402897" y="12046617"/>
            <a:ext cx="3528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Android</a:t>
            </a:r>
            <a:r>
              <a:rPr kumimoji="1" lang="ja-JP" altLang="en-US" sz="18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の場合</a:t>
            </a:r>
            <a:r>
              <a:rPr kumimoji="1" lang="ja-JP" altLang="en-US" sz="1600" dirty="0">
                <a:solidFill>
                  <a:schemeClr val="accent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（画面はイメージ）</a:t>
            </a:r>
            <a:endParaRPr kumimoji="1" lang="en-US" altLang="ja-JP" sz="1600" dirty="0">
              <a:solidFill>
                <a:schemeClr val="accent2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7" b="5472"/>
          <a:stretch/>
        </p:blipFill>
        <p:spPr>
          <a:xfrm>
            <a:off x="539174" y="8864603"/>
            <a:ext cx="1156538" cy="2057036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7" b="5472"/>
          <a:stretch/>
        </p:blipFill>
        <p:spPr>
          <a:xfrm>
            <a:off x="2447606" y="8858908"/>
            <a:ext cx="1182082" cy="2030618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6" b="8191"/>
          <a:stretch/>
        </p:blipFill>
        <p:spPr>
          <a:xfrm>
            <a:off x="4265086" y="8863269"/>
            <a:ext cx="1170007" cy="2026257"/>
          </a:xfrm>
          <a:prstGeom prst="rect">
            <a:avLst/>
          </a:prstGeom>
        </p:spPr>
      </p:pic>
      <p:sp>
        <p:nvSpPr>
          <p:cNvPr id="104" name="テキスト ボックス 103"/>
          <p:cNvSpPr txBox="1"/>
          <p:nvPr/>
        </p:nvSpPr>
        <p:spPr>
          <a:xfrm>
            <a:off x="500773" y="10999476"/>
            <a:ext cx="12961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1300">
                <a:solidFill>
                  <a:schemeClr val="tx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defRPr>
            </a:lvl1pPr>
          </a:lstStyle>
          <a:p>
            <a:r>
              <a:rPr lang="ja-JP" altLang="en-US" dirty="0"/>
              <a:t>最初に表示されるホーム画面で、アプリ一覧をタップ</a:t>
            </a:r>
            <a:endParaRPr lang="en-US" altLang="ja-JP" dirty="0"/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2447606" y="11004248"/>
            <a:ext cx="127709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1300">
                <a:solidFill>
                  <a:schemeClr val="tx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defRPr>
            </a:lvl1pPr>
          </a:lstStyle>
          <a:p>
            <a:r>
              <a:rPr lang="ja-JP" altLang="en-US" dirty="0"/>
              <a:t>一覧の中から、「</a:t>
            </a:r>
            <a:r>
              <a:rPr lang="en-US" altLang="ja-JP" dirty="0"/>
              <a:t>Play</a:t>
            </a:r>
            <a:r>
              <a:rPr lang="ja-JP" altLang="en-US" dirty="0"/>
              <a:t>ストア」を探してタップ</a:t>
            </a:r>
            <a:endParaRPr lang="en-US" altLang="ja-JP" dirty="0"/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4238465" y="11004660"/>
            <a:ext cx="13681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1300">
                <a:solidFill>
                  <a:schemeClr val="tx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defRPr>
            </a:lvl1pPr>
          </a:lstStyle>
          <a:p>
            <a:r>
              <a:rPr lang="en-US" altLang="ja-JP" dirty="0"/>
              <a:t>Google Play</a:t>
            </a:r>
            <a:r>
              <a:rPr lang="ja-JP" altLang="en-US" dirty="0"/>
              <a:t>の画面の一番上にあるフォームをタップ</a:t>
            </a:r>
            <a:endParaRPr lang="en-US" altLang="ja-JP" dirty="0"/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6067881" y="11000468"/>
            <a:ext cx="163065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1300">
                <a:solidFill>
                  <a:schemeClr val="tx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defRPr>
            </a:lvl1pPr>
          </a:lstStyle>
          <a:p>
            <a:r>
              <a:rPr lang="ja-JP" altLang="en-US" dirty="0"/>
              <a:t> 検索入力欄に</a:t>
            </a:r>
            <a:endParaRPr lang="en-US" altLang="ja-JP" dirty="0"/>
          </a:p>
          <a:p>
            <a:r>
              <a:rPr lang="en-US" altLang="ja-JP" dirty="0"/>
              <a:t>”</a:t>
            </a:r>
            <a:r>
              <a:rPr lang="ja-JP" altLang="en-US" dirty="0"/>
              <a:t>１１０番アプリ</a:t>
            </a:r>
            <a:r>
              <a:rPr lang="en-US" altLang="ja-JP" dirty="0"/>
              <a:t>”</a:t>
            </a:r>
          </a:p>
          <a:p>
            <a:r>
              <a:rPr lang="ja-JP" altLang="en-US" dirty="0"/>
              <a:t>と入力</a:t>
            </a:r>
            <a:endParaRPr lang="en-US" altLang="ja-JP" dirty="0"/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7762404" y="10985869"/>
            <a:ext cx="136815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>
              <a:defRPr sz="1300">
                <a:solidFill>
                  <a:schemeClr val="tx2">
                    <a:lumMod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defRPr>
            </a:lvl1pPr>
          </a:lstStyle>
          <a:p>
            <a:r>
              <a:rPr lang="en-US" altLang="ja-JP" baseline="30000" dirty="0"/>
              <a:t>※</a:t>
            </a:r>
            <a:r>
              <a:rPr lang="ja-JP" altLang="en-US" dirty="0"/>
              <a:t>１１０番アプリの</a:t>
            </a:r>
            <a:r>
              <a:rPr lang="en-US" altLang="ja-JP" dirty="0"/>
              <a:t>【</a:t>
            </a:r>
            <a:r>
              <a:rPr lang="ja-JP" altLang="en-US" dirty="0"/>
              <a:t>インストール</a:t>
            </a:r>
            <a:r>
              <a:rPr lang="en-US" altLang="ja-JP" dirty="0"/>
              <a:t>】</a:t>
            </a:r>
            <a:r>
              <a:rPr lang="ja-JP" altLang="en-US" dirty="0"/>
              <a:t>をタップ</a:t>
            </a:r>
            <a:endParaRPr lang="en-US" altLang="ja-JP" dirty="0"/>
          </a:p>
        </p:txBody>
      </p:sp>
      <p:sp>
        <p:nvSpPr>
          <p:cNvPr id="49" name="右矢印 48"/>
          <p:cNvSpPr/>
          <p:nvPr/>
        </p:nvSpPr>
        <p:spPr>
          <a:xfrm>
            <a:off x="1942985" y="9768079"/>
            <a:ext cx="290169" cy="2717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右矢印 50"/>
          <p:cNvSpPr/>
          <p:nvPr/>
        </p:nvSpPr>
        <p:spPr>
          <a:xfrm>
            <a:off x="3841779" y="9768080"/>
            <a:ext cx="290169" cy="2717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右矢印 51"/>
          <p:cNvSpPr/>
          <p:nvPr/>
        </p:nvSpPr>
        <p:spPr>
          <a:xfrm>
            <a:off x="5651742" y="9768407"/>
            <a:ext cx="290169" cy="2717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右矢印 52"/>
          <p:cNvSpPr/>
          <p:nvPr/>
        </p:nvSpPr>
        <p:spPr>
          <a:xfrm>
            <a:off x="7438921" y="9768407"/>
            <a:ext cx="290169" cy="2717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9"/>
          <a:srcRect t="3206" b="8676"/>
          <a:stretch/>
        </p:blipFill>
        <p:spPr>
          <a:xfrm>
            <a:off x="6081887" y="8867608"/>
            <a:ext cx="1188124" cy="2033379"/>
          </a:xfrm>
          <a:prstGeom prst="rect">
            <a:avLst/>
          </a:prstGeom>
        </p:spPr>
      </p:pic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FD6D924E-1A25-4839-9FF9-932C6F479669}"/>
              </a:ext>
            </a:extLst>
          </p:cNvPr>
          <p:cNvGrpSpPr/>
          <p:nvPr/>
        </p:nvGrpSpPr>
        <p:grpSpPr>
          <a:xfrm>
            <a:off x="120080" y="2106015"/>
            <a:ext cx="9297706" cy="622377"/>
            <a:chOff x="192088" y="2106015"/>
            <a:chExt cx="9297706" cy="622377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39991E4A-6E78-445A-913F-BFD5FE512828}"/>
                </a:ext>
              </a:extLst>
            </p:cNvPr>
            <p:cNvGrpSpPr/>
            <p:nvPr/>
          </p:nvGrpSpPr>
          <p:grpSpPr>
            <a:xfrm>
              <a:off x="192088" y="2106015"/>
              <a:ext cx="9297706" cy="622377"/>
              <a:chOff x="192088" y="2106015"/>
              <a:chExt cx="9297706" cy="622377"/>
            </a:xfrm>
          </p:grpSpPr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6BF82008-8182-4DBC-9A86-4B8667114CCA}"/>
                  </a:ext>
                </a:extLst>
              </p:cNvPr>
              <p:cNvSpPr/>
              <p:nvPr/>
            </p:nvSpPr>
            <p:spPr>
              <a:xfrm>
                <a:off x="192088" y="2106015"/>
                <a:ext cx="9297706" cy="622377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56" name="Picture 8" descr="C:\Users\eamorita\AppData\Local\Microsoft\Windows\Temporary Internet Files\Content.IE5\IU8FJJ5N\MC900411320[1].wmf">
                <a:extLst>
                  <a:ext uri="{FF2B5EF4-FFF2-40B4-BE49-F238E27FC236}">
                    <a16:creationId xmlns:a16="http://schemas.microsoft.com/office/drawing/2014/main" id="{13C11184-5757-4DC5-B7C0-AA7CF2485B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422" y="2188565"/>
                <a:ext cx="656746" cy="5243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Picture 8" descr="C:\Users\eamorita\AppData\Local\Microsoft\Windows\Temporary Internet Files\Content.IE5\IU8FJJ5N\MC900411320[1].wmf">
                <a:extLst>
                  <a:ext uri="{FF2B5EF4-FFF2-40B4-BE49-F238E27FC236}">
                    <a16:creationId xmlns:a16="http://schemas.microsoft.com/office/drawing/2014/main" id="{B1989F74-2397-4E5A-899C-D2F1D0FE17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33048" y="2188565"/>
                <a:ext cx="656746" cy="5243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8105427-5CC8-402C-8E1A-A265BBDEF649}"/>
                </a:ext>
              </a:extLst>
            </p:cNvPr>
            <p:cNvSpPr txBox="1"/>
            <p:nvPr/>
          </p:nvSpPr>
          <p:spPr>
            <a:xfrm>
              <a:off x="878786" y="2165148"/>
              <a:ext cx="809827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500" dirty="0">
                  <a:ln>
                    <a:solidFill>
                      <a:srgbClr val="FF0000"/>
                    </a:solidFill>
                  </a:ln>
                  <a:solidFill>
                    <a:srgbClr val="FFFF0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このアプリは、</a:t>
              </a:r>
              <a:r>
                <a:rPr lang="ja-JP" altLang="en-US" sz="1500" dirty="0">
                  <a:ln>
                    <a:solidFill>
                      <a:srgbClr val="FF0000"/>
                    </a:solidFill>
                  </a:ln>
                  <a:solidFill>
                    <a:srgbClr val="FFFF0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聴覚や言語に障害のある方など、音声による</a:t>
              </a:r>
              <a:r>
                <a:rPr lang="en-US" altLang="ja-JP" sz="1500" dirty="0">
                  <a:ln>
                    <a:solidFill>
                      <a:srgbClr val="FF0000"/>
                    </a:solidFill>
                  </a:ln>
                  <a:solidFill>
                    <a:srgbClr val="FFFF0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110</a:t>
              </a:r>
              <a:r>
                <a:rPr lang="ja-JP" altLang="en-US" sz="1500" dirty="0">
                  <a:ln>
                    <a:solidFill>
                      <a:srgbClr val="FF0000"/>
                    </a:solidFill>
                  </a:ln>
                  <a:solidFill>
                    <a:srgbClr val="FFFF0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番通報が困難な方が、警察に通報するためのものです！　　音声による１１０番通報が可能な方は電話で</a:t>
              </a:r>
              <a:r>
                <a:rPr lang="en-US" altLang="ja-JP" sz="1500" dirty="0">
                  <a:ln>
                    <a:solidFill>
                      <a:srgbClr val="FF0000"/>
                    </a:solidFill>
                  </a:ln>
                  <a:solidFill>
                    <a:srgbClr val="FFFF0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110</a:t>
              </a:r>
              <a:r>
                <a:rPr lang="ja-JP" altLang="en-US" sz="1500" dirty="0">
                  <a:ln>
                    <a:solidFill>
                      <a:srgbClr val="FF0000"/>
                    </a:solidFill>
                  </a:ln>
                  <a:solidFill>
                    <a:srgbClr val="FFFF0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番をお願いします！</a:t>
              </a:r>
              <a:endParaRPr kumimoji="1" lang="ja-JP" altLang="en-US" sz="150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52E10180-0CD8-4A9E-81DD-7D0C96F033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4423" y="3809432"/>
            <a:ext cx="1175942" cy="203986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6BB5B868-3AA4-402E-8754-58B77C5F75BF}"/>
              </a:ext>
            </a:extLst>
          </p:cNvPr>
          <p:cNvGrpSpPr/>
          <p:nvPr/>
        </p:nvGrpSpPr>
        <p:grpSpPr>
          <a:xfrm>
            <a:off x="6031252" y="3812861"/>
            <a:ext cx="1152011" cy="2049045"/>
            <a:chOff x="5880720" y="3916617"/>
            <a:chExt cx="1152011" cy="2049045"/>
          </a:xfrm>
        </p:grpSpPr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E881BFB3-318E-4604-AE12-F12D1D291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880720" y="3916617"/>
              <a:ext cx="1152011" cy="2049045"/>
            </a:xfrm>
            <a:prstGeom prst="rect">
              <a:avLst/>
            </a:prstGeom>
          </p:spPr>
        </p:pic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75C48E2F-3748-4C77-A840-8B1FA12A72B0}"/>
                </a:ext>
              </a:extLst>
            </p:cNvPr>
            <p:cNvSpPr/>
            <p:nvPr/>
          </p:nvSpPr>
          <p:spPr>
            <a:xfrm>
              <a:off x="5911781" y="4102299"/>
              <a:ext cx="225695" cy="242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064F5D77-A365-4D48-8900-A3F2077E0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939081" y="4127813"/>
              <a:ext cx="193788" cy="193788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3B85882B-132C-40BF-A7D2-89E1CFB2EC6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46"/>
          <a:stretch/>
        </p:blipFill>
        <p:spPr>
          <a:xfrm>
            <a:off x="7858634" y="8867608"/>
            <a:ext cx="1175693" cy="2033379"/>
          </a:xfrm>
          <a:prstGeom prst="rect">
            <a:avLst/>
          </a:prstGeom>
        </p:spPr>
      </p:pic>
      <p:sp>
        <p:nvSpPr>
          <p:cNvPr id="24" name="正方形/長方形 23"/>
          <p:cNvSpPr/>
          <p:nvPr/>
        </p:nvSpPr>
        <p:spPr>
          <a:xfrm>
            <a:off x="8615935" y="9025764"/>
            <a:ext cx="391479" cy="20016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2B24F01-FAAD-482A-8913-E520FCBA255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663" y="9042060"/>
            <a:ext cx="176400" cy="176400"/>
          </a:xfrm>
          <a:prstGeom prst="rect">
            <a:avLst/>
          </a:prstGeom>
        </p:spPr>
      </p:pic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AA466B19-1E87-45A5-AA07-02F55304DC2B}"/>
              </a:ext>
            </a:extLst>
          </p:cNvPr>
          <p:cNvSpPr/>
          <p:nvPr/>
        </p:nvSpPr>
        <p:spPr>
          <a:xfrm>
            <a:off x="6864880" y="4031716"/>
            <a:ext cx="311984" cy="17655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2E62C054-BF33-4B8F-B328-398FBA001062}"/>
              </a:ext>
            </a:extLst>
          </p:cNvPr>
          <p:cNvSpPr/>
          <p:nvPr/>
        </p:nvSpPr>
        <p:spPr>
          <a:xfrm>
            <a:off x="4316252" y="3810801"/>
            <a:ext cx="484348" cy="14172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D1B0671B-0DC7-421E-A879-3BEF6B22A73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438" y="77399"/>
            <a:ext cx="928682" cy="928682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273D0D6-E82B-4A34-AFC2-96785C7080E2}"/>
              </a:ext>
            </a:extLst>
          </p:cNvPr>
          <p:cNvGrpSpPr/>
          <p:nvPr/>
        </p:nvGrpSpPr>
        <p:grpSpPr>
          <a:xfrm>
            <a:off x="2197341" y="6732285"/>
            <a:ext cx="5386664" cy="1773975"/>
            <a:chOff x="9572692" y="5521469"/>
            <a:chExt cx="5386664" cy="1773975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83B62D01-3EDC-46B8-95D6-5B931307D734}"/>
                </a:ext>
              </a:extLst>
            </p:cNvPr>
            <p:cNvSpPr/>
            <p:nvPr/>
          </p:nvSpPr>
          <p:spPr>
            <a:xfrm>
              <a:off x="9572692" y="5545305"/>
              <a:ext cx="5386664" cy="1750139"/>
            </a:xfrm>
            <a:prstGeom prst="roundRect">
              <a:avLst>
                <a:gd name="adj" fmla="val 32467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rgbClr val="FF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endParaRPr kumimoji="1" lang="en-US" altLang="ja-JP" sz="1800" dirty="0"/>
            </a:p>
          </p:txBody>
        </p: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4374AF45-B07F-4E8A-AD4F-716142D1F7B1}"/>
                </a:ext>
              </a:extLst>
            </p:cNvPr>
            <p:cNvGrpSpPr/>
            <p:nvPr/>
          </p:nvGrpSpPr>
          <p:grpSpPr>
            <a:xfrm>
              <a:off x="9723702" y="5816854"/>
              <a:ext cx="5015249" cy="563856"/>
              <a:chOff x="2593663" y="7080510"/>
              <a:chExt cx="5015249" cy="563856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EDEBA6C2-CA57-4522-8F9F-6E4FD71255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2888" y="7080510"/>
                <a:ext cx="563856" cy="563856"/>
              </a:xfrm>
              <a:prstGeom prst="rect">
                <a:avLst/>
              </a:prstGeom>
            </p:spPr>
          </p:pic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43B06538-4AF6-43CD-9C23-D428EE79A5FA}"/>
                  </a:ext>
                </a:extLst>
              </p:cNvPr>
              <p:cNvSpPr txBox="1"/>
              <p:nvPr/>
            </p:nvSpPr>
            <p:spPr>
              <a:xfrm>
                <a:off x="3964577" y="7205399"/>
                <a:ext cx="3644335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の</a:t>
                </a:r>
                <a:r>
                  <a:rPr lang="en-US" altLang="ja-JP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OS</a:t>
                </a:r>
                <a:r>
                  <a:rPr lang="ja-JP" altLang="en-US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をお使いの方は　　　　　　をご利用ください。</a:t>
                </a:r>
                <a:endParaRPr kumimoji="1" lang="ja-JP" altLang="en-US" sz="13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77385CBE-D265-48CD-8601-6657AA75EC3F}"/>
                  </a:ext>
                </a:extLst>
              </p:cNvPr>
              <p:cNvSpPr txBox="1"/>
              <p:nvPr/>
            </p:nvSpPr>
            <p:spPr>
              <a:xfrm>
                <a:off x="2593663" y="7110040"/>
                <a:ext cx="1544897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ja-JP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          iOS13</a:t>
                </a:r>
                <a:r>
                  <a:rPr lang="ja-JP" altLang="en-US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以降</a:t>
                </a:r>
                <a:endParaRPr lang="en-US" altLang="ja-JP" sz="13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pPr algn="r"/>
                <a:r>
                  <a:rPr lang="en-US" altLang="ja-JP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Android8.0</a:t>
                </a:r>
                <a:r>
                  <a:rPr lang="ja-JP" altLang="en-US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以降</a:t>
                </a:r>
                <a:endParaRPr lang="en-US" altLang="ja-JP" sz="13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</p:grpSp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142DDF50-A4EE-4CA9-8D0A-7F3E9FF64982}"/>
                </a:ext>
              </a:extLst>
            </p:cNvPr>
            <p:cNvGrpSpPr/>
            <p:nvPr/>
          </p:nvGrpSpPr>
          <p:grpSpPr>
            <a:xfrm>
              <a:off x="9723702" y="6429525"/>
              <a:ext cx="4951246" cy="563550"/>
              <a:chOff x="2593662" y="7728390"/>
              <a:chExt cx="4951246" cy="563550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60751192-E02C-48D2-A0F0-0A16B4F45A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2888" y="7728390"/>
                <a:ext cx="563550" cy="563550"/>
              </a:xfrm>
              <a:prstGeom prst="rect">
                <a:avLst/>
              </a:prstGeom>
            </p:spPr>
          </p:pic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64E519E6-597D-4A02-BEE8-FF065B96D78E}"/>
                  </a:ext>
                </a:extLst>
              </p:cNvPr>
              <p:cNvSpPr txBox="1"/>
              <p:nvPr/>
            </p:nvSpPr>
            <p:spPr>
              <a:xfrm>
                <a:off x="3964577" y="7846579"/>
                <a:ext cx="3580331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の</a:t>
                </a:r>
                <a:r>
                  <a:rPr lang="en-US" altLang="ja-JP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OS</a:t>
                </a:r>
                <a:r>
                  <a:rPr lang="ja-JP" altLang="en-US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をお使いの方は　　　　　　をご利用ください。</a:t>
                </a:r>
                <a:endParaRPr kumimoji="1" lang="ja-JP" altLang="en-US" sz="13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77E5C3EE-A2C5-4909-9FAA-71203BD5A73B}"/>
                  </a:ext>
                </a:extLst>
              </p:cNvPr>
              <p:cNvSpPr txBox="1"/>
              <p:nvPr/>
            </p:nvSpPr>
            <p:spPr>
              <a:xfrm>
                <a:off x="2593662" y="7738234"/>
                <a:ext cx="1544897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ja-JP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          iOS12</a:t>
                </a:r>
                <a:r>
                  <a:rPr lang="ja-JP" altLang="en-US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以前</a:t>
                </a:r>
                <a:endParaRPr lang="en-US" altLang="ja-JP" sz="13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  <a:p>
                <a:pPr algn="r"/>
                <a:r>
                  <a:rPr lang="en-US" altLang="ja-JP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Android7.1.2</a:t>
                </a:r>
                <a:r>
                  <a:rPr lang="ja-JP" altLang="en-US" sz="1300" dirty="0">
                    <a:latin typeface="HGP創英角ﾎﾟｯﾌﾟ体" panose="040B0A00000000000000" pitchFamily="50" charset="-128"/>
                    <a:ea typeface="HGP創英角ﾎﾟｯﾌﾟ体" panose="040B0A00000000000000" pitchFamily="50" charset="-128"/>
                  </a:rPr>
                  <a:t>以前</a:t>
                </a:r>
                <a:endParaRPr lang="en-US" altLang="ja-JP" sz="1300" dirty="0"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endParaRPr>
              </a:p>
            </p:txBody>
          </p:sp>
        </p:grp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5FDB8F26-7F0D-4845-8EE6-504EF64DB267}"/>
                </a:ext>
              </a:extLst>
            </p:cNvPr>
            <p:cNvSpPr txBox="1"/>
            <p:nvPr/>
          </p:nvSpPr>
          <p:spPr>
            <a:xfrm>
              <a:off x="10016851" y="6982696"/>
              <a:ext cx="48954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sz="1200" b="1" u="sng" dirty="0">
                  <a:latin typeface="+mj-ea"/>
                  <a:ea typeface="+mj-ea"/>
                </a:rPr>
                <a:t>アプリの機能に大きな違いはありません。</a:t>
              </a:r>
              <a:endParaRPr kumimoji="1" lang="ja-JP" altLang="en-US" sz="1200" b="1" u="sng" dirty="0">
                <a:latin typeface="+mj-ea"/>
                <a:ea typeface="+mj-ea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6BA3EA5-512A-4F87-A074-2FFDA737094A}"/>
                </a:ext>
              </a:extLst>
            </p:cNvPr>
            <p:cNvSpPr txBox="1"/>
            <p:nvPr/>
          </p:nvSpPr>
          <p:spPr>
            <a:xfrm>
              <a:off x="9916626" y="5521469"/>
              <a:ext cx="15841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800" b="1" dirty="0">
                  <a:solidFill>
                    <a:srgbClr val="FF0000"/>
                  </a:solidFill>
                </a:rPr>
                <a:t>※</a:t>
              </a:r>
              <a:r>
                <a:rPr kumimoji="1" lang="ja-JP" altLang="en-US" sz="1800" b="1" dirty="0">
                  <a:solidFill>
                    <a:srgbClr val="FF0000"/>
                  </a:solidFill>
                </a:rPr>
                <a:t>注意</a:t>
              </a:r>
              <a:r>
                <a:rPr kumimoji="1" lang="en-US" altLang="ja-JP" sz="1800" b="1" dirty="0">
                  <a:solidFill>
                    <a:srgbClr val="FF0000"/>
                  </a:solidFill>
                </a:rPr>
                <a:t>※</a:t>
              </a:r>
              <a:endParaRPr kumimoji="1" lang="ja-JP" altLang="en-US" sz="18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7CB1D3BA-C3A8-44C8-8AF7-B51737C7AC14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5"/>
          <a:stretch/>
        </p:blipFill>
        <p:spPr>
          <a:xfrm>
            <a:off x="7891919" y="3777704"/>
            <a:ext cx="1152011" cy="2049045"/>
          </a:xfrm>
          <a:prstGeom prst="rect">
            <a:avLst/>
          </a:prstGeom>
        </p:spPr>
      </p:pic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3F8F599C-176A-40CC-9EE6-6A543A3759AB}"/>
              </a:ext>
            </a:extLst>
          </p:cNvPr>
          <p:cNvSpPr/>
          <p:nvPr/>
        </p:nvSpPr>
        <p:spPr>
          <a:xfrm>
            <a:off x="8198342" y="5653749"/>
            <a:ext cx="539163" cy="20016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35217E4F-DF24-49D8-AFFA-2B5250437B4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663" y="3913356"/>
            <a:ext cx="401329" cy="401329"/>
          </a:xfrm>
          <a:prstGeom prst="rect">
            <a:avLst/>
          </a:prstGeom>
        </p:spPr>
      </p:pic>
      <p:pic>
        <p:nvPicPr>
          <p:cNvPr id="70" name="図 69">
            <a:extLst>
              <a:ext uri="{FF2B5EF4-FFF2-40B4-BE49-F238E27FC236}">
                <a16:creationId xmlns:a16="http://schemas.microsoft.com/office/drawing/2014/main" id="{6986F1FF-7794-47E0-84F0-8B8F5B9088A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171" y="5248672"/>
            <a:ext cx="136312" cy="144016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2D867E31-9FCD-40B9-B671-EE762517EBC2}"/>
              </a:ext>
            </a:extLst>
          </p:cNvPr>
          <p:cNvSpPr/>
          <p:nvPr/>
        </p:nvSpPr>
        <p:spPr>
          <a:xfrm>
            <a:off x="7927663" y="3913356"/>
            <a:ext cx="401329" cy="401329"/>
          </a:xfrm>
          <a:prstGeom prst="round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四角形: 角を丸くする 70">
            <a:extLst>
              <a:ext uri="{FF2B5EF4-FFF2-40B4-BE49-F238E27FC236}">
                <a16:creationId xmlns:a16="http://schemas.microsoft.com/office/drawing/2014/main" id="{A14231EF-7489-48E3-8092-F12DA6ACE3C2}"/>
              </a:ext>
            </a:extLst>
          </p:cNvPr>
          <p:cNvSpPr/>
          <p:nvPr/>
        </p:nvSpPr>
        <p:spPr>
          <a:xfrm>
            <a:off x="8060171" y="5253001"/>
            <a:ext cx="136312" cy="139687"/>
          </a:xfrm>
          <a:prstGeom prst="round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7" name="図 56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1" y="29833"/>
            <a:ext cx="939850" cy="93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02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C9E916488EACC488F63D21B9C8F6F42" ma:contentTypeVersion="21" ma:contentTypeDescription="新しいドキュメントを作成します。" ma:contentTypeScope="" ma:versionID="fdc99ed80e89fa27058295d6b702a183">
  <xsd:schema xmlns:xsd="http://www.w3.org/2001/XMLSchema" xmlns:xs="http://www.w3.org/2001/XMLSchema" xmlns:p="http://schemas.microsoft.com/office/2006/metadata/properties" xmlns:ns2="9f11ebec-e712-4302-b466-3375b15d5c6c" xmlns:ns3="858a6bfb-80b4-46a4-9e09-4a9c9a3ffcd8" targetNamespace="http://schemas.microsoft.com/office/2006/metadata/properties" ma:root="true" ma:fieldsID="89a98b18f75ca382f7a00b7c597d5439" ns2:_="" ns3:_="">
    <xsd:import namespace="9f11ebec-e712-4302-b466-3375b15d5c6c"/>
    <xsd:import namespace="858a6bfb-80b4-46a4-9e09-4a9c9a3ffcd8"/>
    <xsd:element name="properties">
      <xsd:complexType>
        <xsd:sequence>
          <xsd:element name="documentManagement">
            <xsd:complexType>
              <xsd:all>
                <xsd:element ref="ns2:UniquePath" minOccurs="0"/>
                <xsd:element ref="ns2:_x5143__x306e__x89aa__x30d5__x30a9__x30eb__x30c0_" minOccurs="0"/>
                <xsd:element ref="ns2:_x5143__x306e__x30d1__x30b9_" minOccurs="0"/>
                <xsd:element ref="ns2:SharedWithUsers" minOccurs="0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11ebec-e712-4302-b466-3375b15d5c6c" elementFormDefault="qualified">
    <xsd:import namespace="http://schemas.microsoft.com/office/2006/documentManagement/types"/>
    <xsd:import namespace="http://schemas.microsoft.com/office/infopath/2007/PartnerControls"/>
    <xsd:element name="UniquePath" ma:index="8" nillable="true" ma:displayName="UniquePath" ma:internalName="UniquePath" ma:readOnly="false">
      <xsd:simpleType>
        <xsd:restriction base="dms:Note">
          <xsd:maxLength value="255"/>
        </xsd:restriction>
      </xsd:simpleType>
    </xsd:element>
    <xsd:element name="_x5143__x306e__x89aa__x30d5__x30a9__x30eb__x30c0_" ma:index="9" nillable="true" ma:displayName="元の親フォルダ" ma:internalName="_x5143__x306e__x89aa__x30d5__x30a9__x30eb__x30c0_" ma:readOnly="false">
      <xsd:simpleType>
        <xsd:restriction base="dms:Note">
          <xsd:maxLength value="255"/>
        </xsd:restriction>
      </xsd:simpleType>
    </xsd:element>
    <xsd:element name="_x5143__x306e__x30d1__x30b9_" ma:index="10" nillable="true" ma:displayName="元のパス" ma:internalName="_x5143__x306e__x30d1__x30b9_" ma:readOnly="false">
      <xsd:simpleType>
        <xsd:restriction base="dms:Note">
          <xsd:maxLength value="255"/>
        </xsd:restriction>
      </xsd:simpleType>
    </xsd:element>
    <xsd:element name="SharedWithUsers" ma:index="11" nillable="true" ma:displayName="共有相手" ma:list="UserInfo" ma:SearchPeopleOnly="false" ma:internalName="SharedWithUsers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画像タグ" ma:readOnly="false" ma:fieldId="{5cf76f15-5ced-4ddc-b409-7134ff3c332f}" ma:taxonomyMulti="true" ma:sspId="9dd84382-b38c-4eba-b7c2-4a66a077de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a6bfb-80b4-46a4-9e09-4a9c9a3ffcd8" elementFormDefault="qualified">
    <xsd:import namespace="http://schemas.microsoft.com/office/2006/documentManagement/types"/>
    <xsd:import namespace="http://schemas.microsoft.com/office/infopath/2007/PartnerControls"/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3c80aa08-702d-456e-abcc-a7a8eb074501}" ma:internalName="TaxCatchAll" ma:showField="CatchAllData" ma:web="858a6bfb-80b4-46a4-9e09-4a9c9a3ffc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5143__x306e__x89aa__x30d5__x30a9__x30eb__x30c0_ xmlns="9f11ebec-e712-4302-b466-3375b15d5c6c" xsi:nil="true"/>
    <lcf76f155ced4ddcb4097134ff3c332f xmlns="9f11ebec-e712-4302-b466-3375b15d5c6c">
      <Terms xmlns="http://schemas.microsoft.com/office/infopath/2007/PartnerControls"/>
    </lcf76f155ced4ddcb4097134ff3c332f>
    <SharedWithUsers xmlns="9f11ebec-e712-4302-b466-3375b15d5c6c">
      <UserInfo>
        <DisplayName/>
        <AccountId xsi:nil="true"/>
        <AccountType/>
      </UserInfo>
    </SharedWithUsers>
    <UniquePath xmlns="9f11ebec-e712-4302-b466-3375b15d5c6c" xsi:nil="true"/>
    <TaxCatchAll xmlns="858a6bfb-80b4-46a4-9e09-4a9c9a3ffcd8" xsi:nil="true"/>
    <_x5143__x306e__x30d1__x30b9_ xmlns="9f11ebec-e712-4302-b466-3375b15d5c6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4CE7D2-1F46-470C-9507-05D1CAE373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11ebec-e712-4302-b466-3375b15d5c6c"/>
    <ds:schemaRef ds:uri="858a6bfb-80b4-46a4-9e09-4a9c9a3ffc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7A25E1-A77C-441A-957C-FAC5F16BE345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9f11ebec-e712-4302-b466-3375b15d5c6c"/>
    <ds:schemaRef ds:uri="http://www.w3.org/XML/1998/namespace"/>
    <ds:schemaRef ds:uri="http://schemas.openxmlformats.org/package/2006/metadata/core-properties"/>
    <ds:schemaRef ds:uri="858a6bfb-80b4-46a4-9e09-4a9c9a3ffcd8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A900F3F-3C3E-4C9F-A686-99F85408D8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1636</TotalTime>
  <Words>284</Words>
  <Application>Microsoft Office PowerPoint</Application>
  <PresentationFormat>A3 297x420 mm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AR教科書体M</vt:lpstr>
      <vt:lpstr>HGP創英角ﾎﾟｯﾌﾟ体</vt:lpstr>
      <vt:lpstr>ＭＳ Ｐゴシック</vt:lpstr>
      <vt:lpstr>游ゴシック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eamorita</dc:creator>
  <cp:lastModifiedBy>矢野　堅造</cp:lastModifiedBy>
  <cp:revision>107</cp:revision>
  <cp:lastPrinted>2026-01-08T01:49:09Z</cp:lastPrinted>
  <dcterms:created xsi:type="dcterms:W3CDTF">2014-11-19T10:53:06Z</dcterms:created>
  <dcterms:modified xsi:type="dcterms:W3CDTF">2026-11-03T23:35:41Z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0x010100CC9E916488EACC488F63D21B9C8F6F42</vt:lpwstr>
  </property>
  <property fmtid="{D5CDD505-2E9C-101B-9397-08002B2CF9AE}" pid="3" name="MediaServiceImageTags">
    <vt:lpwstr/>
  </property>
</Properties>
</file>